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456" r:id="rId682"/>
    <p:sldId id="1489" r:id="rId683"/>
    <p:sldId id="1493" r:id="rId684"/>
    <p:sldId id="1495" r:id="rId6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66" d="100"/>
          <a:sy n="66" d="100"/>
        </p:scale>
        <p:origin x="1229" y="235"/>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notesMaster" Target="notesMasters/notesMaster1.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theme" Target="theme/theme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ableStyles" Target="tableStyle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2/28/2023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2/28/2023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2/28/2023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0.png"/></Relationships>
</file>

<file path=ppt/slides/_rels/slide50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0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1.gif"/><Relationship Id="rId2" Type="http://schemas.openxmlformats.org/officeDocument/2006/relationships/image" Target="../media/image200.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jpeg"/></Relationships>
</file>

<file path=ppt/slides/_rels/slide6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image" Target="../media/image209.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a:solidFill>
                  <a:srgbClr val="FF0000"/>
                </a:solidFill>
                <a:latin typeface="Palatino Linotype" panose="02040502050505030304" pitchFamily="18" charset="0"/>
                <a:cs typeface="Arial" panose="020B0604020202020204" pitchFamily="34" charset="0"/>
              </a:rPr>
              <a:t>Remember:</a:t>
            </a:r>
            <a:endParaRPr lang="en-US" sz="2400" dirty="0">
              <a:solidFill>
                <a:srgbClr val="FF0000"/>
              </a:solidFill>
              <a:latin typeface="Palatino Linotype" panose="02040502050505030304" pitchFamily="18" charset="0"/>
              <a:cs typeface="Arial" panose="020B0604020202020204" pitchFamily="34" charset="0"/>
            </a:endParaRP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a:t>
            </a:r>
            <a:r>
              <a:rPr lang="en-US" dirty="0" err="1">
                <a:latin typeface="Liberation Mono"/>
                <a:ea typeface="Times New Roman" panose="02020603050405020304" pitchFamily="18" charset="0"/>
                <a:cs typeface="Arial" panose="020B0604020202020204" pitchFamily="34" charset="0"/>
              </a:rPr>
              <a:t>custid</a:t>
            </a:r>
            <a:r>
              <a:rPr lang="en-US" dirty="0">
                <a:latin typeface="Liberation Mono"/>
                <a:ea typeface="Times New Roman" panose="02020603050405020304" pitchFamily="18"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46797</TotalTime>
  <Words>69504</Words>
  <Application>Microsoft Office PowerPoint</Application>
  <PresentationFormat>Widescreen</PresentationFormat>
  <Paragraphs>8710</Paragraphs>
  <Slides>684</Slides>
  <Notes>40</Notes>
  <HiddenSlides>123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684</vt:i4>
      </vt:variant>
    </vt:vector>
  </HeadingPairs>
  <TitlesOfParts>
    <vt:vector size="72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10697</cp:revision>
  <dcterms:created xsi:type="dcterms:W3CDTF">2015-10-09T06:09:34Z</dcterms:created>
  <dcterms:modified xsi:type="dcterms:W3CDTF">2023-02-28T06:34:00Z</dcterms:modified>
</cp:coreProperties>
</file>